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8" r:id="rId3"/>
    <p:sldId id="273" r:id="rId4"/>
    <p:sldId id="265" r:id="rId5"/>
    <p:sldId id="259" r:id="rId6"/>
    <p:sldId id="274" r:id="rId7"/>
    <p:sldId id="270" r:id="rId8"/>
    <p:sldId id="279" r:id="rId9"/>
    <p:sldId id="280" r:id="rId10"/>
    <p:sldId id="283" r:id="rId11"/>
    <p:sldId id="282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YAWAN  MADSATHAN" userId="eee52a0f-b204-44fe-b82f-76af09b96831" providerId="ADAL" clId="{D2FB02B9-F2FB-4500-B548-228351BFA733}"/>
    <pc:docChg chg="custSel modSld">
      <pc:chgData name="WIYAWAN  MADSATHAN" userId="eee52a0f-b204-44fe-b82f-76af09b96831" providerId="ADAL" clId="{D2FB02B9-F2FB-4500-B548-228351BFA733}" dt="2022-05-10T05:17:44.751" v="4" actId="207"/>
      <pc:docMkLst>
        <pc:docMk/>
      </pc:docMkLst>
      <pc:sldChg chg="modSp mod">
        <pc:chgData name="WIYAWAN  MADSATHAN" userId="eee52a0f-b204-44fe-b82f-76af09b96831" providerId="ADAL" clId="{D2FB02B9-F2FB-4500-B548-228351BFA733}" dt="2022-05-10T05:15:25.731" v="1" actId="207"/>
        <pc:sldMkLst>
          <pc:docMk/>
          <pc:sldMk cId="3655912905" sldId="270"/>
        </pc:sldMkLst>
        <pc:graphicFrameChg chg="modGraphic">
          <ac:chgData name="WIYAWAN  MADSATHAN" userId="eee52a0f-b204-44fe-b82f-76af09b96831" providerId="ADAL" clId="{D2FB02B9-F2FB-4500-B548-228351BFA733}" dt="2022-05-10T05:15:25.731" v="1" actId="207"/>
          <ac:graphicFrameMkLst>
            <pc:docMk/>
            <pc:sldMk cId="3655912905" sldId="270"/>
            <ac:graphicFrameMk id="7" creationId="{00000000-0000-0000-0000-000000000000}"/>
          </ac:graphicFrameMkLst>
        </pc:graphicFrameChg>
      </pc:sldChg>
      <pc:sldChg chg="modSp mod">
        <pc:chgData name="WIYAWAN  MADSATHAN" userId="eee52a0f-b204-44fe-b82f-76af09b96831" providerId="ADAL" clId="{D2FB02B9-F2FB-4500-B548-228351BFA733}" dt="2022-05-10T05:17:33.213" v="3" actId="207"/>
        <pc:sldMkLst>
          <pc:docMk/>
          <pc:sldMk cId="1042150487" sldId="271"/>
        </pc:sldMkLst>
        <pc:spChg chg="mod">
          <ac:chgData name="WIYAWAN  MADSATHAN" userId="eee52a0f-b204-44fe-b82f-76af09b96831" providerId="ADAL" clId="{D2FB02B9-F2FB-4500-B548-228351BFA733}" dt="2022-05-10T05:17:33.213" v="3" actId="207"/>
          <ac:spMkLst>
            <pc:docMk/>
            <pc:sldMk cId="1042150487" sldId="271"/>
            <ac:spMk id="5" creationId="{E8CD2417-38AF-4228-A34D-DBABE3171BD3}"/>
          </ac:spMkLst>
        </pc:spChg>
      </pc:sldChg>
      <pc:sldChg chg="modSp mod">
        <pc:chgData name="WIYAWAN  MADSATHAN" userId="eee52a0f-b204-44fe-b82f-76af09b96831" providerId="ADAL" clId="{D2FB02B9-F2FB-4500-B548-228351BFA733}" dt="2022-05-10T05:17:44.751" v="4" actId="207"/>
        <pc:sldMkLst>
          <pc:docMk/>
          <pc:sldMk cId="3914751363" sldId="281"/>
        </pc:sldMkLst>
        <pc:spChg chg="mod">
          <ac:chgData name="WIYAWAN  MADSATHAN" userId="eee52a0f-b204-44fe-b82f-76af09b96831" providerId="ADAL" clId="{D2FB02B9-F2FB-4500-B548-228351BFA733}" dt="2022-05-10T05:17:44.751" v="4" actId="207"/>
          <ac:spMkLst>
            <pc:docMk/>
            <pc:sldMk cId="3914751363" sldId="281"/>
            <ac:spMk id="5" creationId="{00000000-0000-0000-0000-000000000000}"/>
          </ac:spMkLst>
        </pc:spChg>
      </pc:sldChg>
      <pc:sldChg chg="modSp mod">
        <pc:chgData name="WIYAWAN  MADSATHAN" userId="eee52a0f-b204-44fe-b82f-76af09b96831" providerId="ADAL" clId="{D2FB02B9-F2FB-4500-B548-228351BFA733}" dt="2022-05-10T05:17:27.053" v="2" actId="207"/>
        <pc:sldMkLst>
          <pc:docMk/>
          <pc:sldMk cId="2786718961" sldId="282"/>
        </pc:sldMkLst>
        <pc:spChg chg="mod">
          <ac:chgData name="WIYAWAN  MADSATHAN" userId="eee52a0f-b204-44fe-b82f-76af09b96831" providerId="ADAL" clId="{D2FB02B9-F2FB-4500-B548-228351BFA733}" dt="2022-05-10T05:17:27.053" v="2" actId="207"/>
          <ac:spMkLst>
            <pc:docMk/>
            <pc:sldMk cId="2786718961" sldId="282"/>
            <ac:spMk id="5" creationId="{00000000-0000-0000-0000-000000000000}"/>
          </ac:spMkLst>
        </pc:spChg>
      </pc:sldChg>
    </pc:docChg>
  </pc:docChgLst>
  <pc:docChgLst>
    <pc:chgData name="Matawee Janmon" userId="S::matawee@ha.or.th::0d5436bd-d20c-402f-8c87-c7c524a595d4" providerId="AD" clId="Web-{0C138AAB-1B86-A373-D607-8C763B2F9158}"/>
    <pc:docChg chg="modSld">
      <pc:chgData name="Matawee Janmon" userId="S::matawee@ha.or.th::0d5436bd-d20c-402f-8c87-c7c524a595d4" providerId="AD" clId="Web-{0C138AAB-1B86-A373-D607-8C763B2F9158}" dt="2022-05-09T06:50:14.069" v="56" actId="1076"/>
      <pc:docMkLst>
        <pc:docMk/>
      </pc:docMkLst>
      <pc:sldChg chg="delSp modSp">
        <pc:chgData name="Matawee Janmon" userId="S::matawee@ha.or.th::0d5436bd-d20c-402f-8c87-c7c524a595d4" providerId="AD" clId="Web-{0C138AAB-1B86-A373-D607-8C763B2F9158}" dt="2022-05-09T06:50:14.069" v="56" actId="1076"/>
        <pc:sldMkLst>
          <pc:docMk/>
          <pc:sldMk cId="2836913199" sldId="257"/>
        </pc:sldMkLst>
        <pc:spChg chg="mod">
          <ac:chgData name="Matawee Janmon" userId="S::matawee@ha.or.th::0d5436bd-d20c-402f-8c87-c7c524a595d4" providerId="AD" clId="Web-{0C138AAB-1B86-A373-D607-8C763B2F9158}" dt="2022-05-09T06:50:14.069" v="56" actId="1076"/>
          <ac:spMkLst>
            <pc:docMk/>
            <pc:sldMk cId="2836913199" sldId="257"/>
            <ac:spMk id="7" creationId="{CF2A5F28-82FD-4760-8CEB-36B6D6167262}"/>
          </ac:spMkLst>
        </pc:spChg>
        <pc:picChg chg="del">
          <ac:chgData name="Matawee Janmon" userId="S::matawee@ha.or.th::0d5436bd-d20c-402f-8c87-c7c524a595d4" providerId="AD" clId="Web-{0C138AAB-1B86-A373-D607-8C763B2F9158}" dt="2022-05-09T06:13:54.096" v="6"/>
          <ac:picMkLst>
            <pc:docMk/>
            <pc:sldMk cId="2836913199" sldId="257"/>
            <ac:picMk id="6" creationId="{ED95C5AE-5719-47D9-AF0C-5AA58339DE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2.612" v="8"/>
        <pc:sldMkLst>
          <pc:docMk/>
          <pc:sldMk cId="3123081952" sldId="258"/>
        </pc:sldMkLst>
        <pc:picChg chg="del">
          <ac:chgData name="Matawee Janmon" userId="S::matawee@ha.or.th::0d5436bd-d20c-402f-8c87-c7c524a595d4" providerId="AD" clId="Web-{0C138AAB-1B86-A373-D607-8C763B2F9158}" dt="2022-05-09T06:14:02.612" v="8"/>
          <ac:picMkLst>
            <pc:docMk/>
            <pc:sldMk cId="3123081952" sldId="258"/>
            <ac:picMk id="6" creationId="{4BF84C03-1F92-4524-A94A-016585E567C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5.409" v="9"/>
        <pc:sldMkLst>
          <pc:docMk/>
          <pc:sldMk cId="1880876815" sldId="259"/>
        </pc:sldMkLst>
        <pc:picChg chg="del">
          <ac:chgData name="Matawee Janmon" userId="S::matawee@ha.or.th::0d5436bd-d20c-402f-8c87-c7c524a595d4" providerId="AD" clId="Web-{0C138AAB-1B86-A373-D607-8C763B2F9158}" dt="2022-05-09T06:14:05.409" v="9"/>
          <ac:picMkLst>
            <pc:docMk/>
            <pc:sldMk cId="1880876815" sldId="259"/>
            <ac:picMk id="6" creationId="{C1B8344E-147E-44CE-BF84-30815B9083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7.784" v="17"/>
        <pc:sldMkLst>
          <pc:docMk/>
          <pc:sldMk cId="854340908" sldId="265"/>
        </pc:sldMkLst>
        <pc:picChg chg="del">
          <ac:chgData name="Matawee Janmon" userId="S::matawee@ha.or.th::0d5436bd-d20c-402f-8c87-c7c524a595d4" providerId="AD" clId="Web-{0C138AAB-1B86-A373-D607-8C763B2F9158}" dt="2022-05-09T06:14:27.784" v="17"/>
          <ac:picMkLst>
            <pc:docMk/>
            <pc:sldMk cId="854340908" sldId="265"/>
            <ac:picMk id="4" creationId="{ED6EC526-68D6-43E4-9840-2743E6C71605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08.205" v="10"/>
        <pc:sldMkLst>
          <pc:docMk/>
          <pc:sldMk cId="3655912905" sldId="270"/>
        </pc:sldMkLst>
        <pc:graphicFrameChg chg="mod modGraphic">
          <ac:chgData name="Matawee Janmon" userId="S::matawee@ha.or.th::0d5436bd-d20c-402f-8c87-c7c524a595d4" providerId="AD" clId="Web-{0C138AAB-1B86-A373-D607-8C763B2F9158}" dt="2022-05-09T06:13:04.345" v="3"/>
          <ac:graphicFrameMkLst>
            <pc:docMk/>
            <pc:sldMk cId="3655912905" sldId="270"/>
            <ac:graphicFrameMk id="7" creationId="{00000000-0000-0000-0000-000000000000}"/>
          </ac:graphicFrameMkLst>
        </pc:graphicFrameChg>
        <pc:picChg chg="del">
          <ac:chgData name="Matawee Janmon" userId="S::matawee@ha.or.th::0d5436bd-d20c-402f-8c87-c7c524a595d4" providerId="AD" clId="Web-{0C138AAB-1B86-A373-D607-8C763B2F9158}" dt="2022-05-09T06:14:08.205" v="10"/>
          <ac:picMkLst>
            <pc:docMk/>
            <pc:sldMk cId="3655912905" sldId="270"/>
            <ac:picMk id="6" creationId="{91901F0C-E776-47FE-8E49-E102B913C9AD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9.862" v="14"/>
        <pc:sldMkLst>
          <pc:docMk/>
          <pc:sldMk cId="1042150487" sldId="271"/>
        </pc:sldMkLst>
        <pc:picChg chg="del">
          <ac:chgData name="Matawee Janmon" userId="S::matawee@ha.or.th::0d5436bd-d20c-402f-8c87-c7c524a595d4" providerId="AD" clId="Web-{0C138AAB-1B86-A373-D607-8C763B2F9158}" dt="2022-05-09T06:14:19.862" v="14"/>
          <ac:picMkLst>
            <pc:docMk/>
            <pc:sldMk cId="1042150487" sldId="271"/>
            <ac:picMk id="4" creationId="{BFEF9502-4876-4DFA-9A83-AC5AA19D9BA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4.722" v="16"/>
        <pc:sldMkLst>
          <pc:docMk/>
          <pc:sldMk cId="854367292" sldId="273"/>
        </pc:sldMkLst>
        <pc:picChg chg="del">
          <ac:chgData name="Matawee Janmon" userId="S::matawee@ha.or.th::0d5436bd-d20c-402f-8c87-c7c524a595d4" providerId="AD" clId="Web-{0C138AAB-1B86-A373-D607-8C763B2F9158}" dt="2022-05-09T06:14:24.722" v="16"/>
          <ac:picMkLst>
            <pc:docMk/>
            <pc:sldMk cId="854367292" sldId="273"/>
            <ac:picMk id="26" creationId="{7BE4A683-7A74-4421-BFCB-F2DABD866362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2.065" v="18"/>
        <pc:sldMkLst>
          <pc:docMk/>
          <pc:sldMk cId="278163527" sldId="274"/>
        </pc:sldMkLst>
        <pc:picChg chg="del">
          <ac:chgData name="Matawee Janmon" userId="S::matawee@ha.or.th::0d5436bd-d20c-402f-8c87-c7c524a595d4" providerId="AD" clId="Web-{0C138AAB-1B86-A373-D607-8C763B2F9158}" dt="2022-05-09T06:14:32.065" v="18"/>
          <ac:picMkLst>
            <pc:docMk/>
            <pc:sldMk cId="278163527" sldId="274"/>
            <ac:picMk id="6" creationId="{A48721C2-8B2D-4584-8E8E-C86081E4A86E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4.737" v="19"/>
        <pc:sldMkLst>
          <pc:docMk/>
          <pc:sldMk cId="1221787107" sldId="275"/>
        </pc:sldMkLst>
        <pc:picChg chg="del">
          <ac:chgData name="Matawee Janmon" userId="S::matawee@ha.or.th::0d5436bd-d20c-402f-8c87-c7c524a595d4" providerId="AD" clId="Web-{0C138AAB-1B86-A373-D607-8C763B2F9158}" dt="2022-05-09T06:14:34.737" v="19"/>
          <ac:picMkLst>
            <pc:docMk/>
            <pc:sldMk cId="1221787107" sldId="275"/>
            <ac:picMk id="4" creationId="{A0F27B57-B44D-4A60-91C6-901439092A4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3:59.487" v="7"/>
        <pc:sldMkLst>
          <pc:docMk/>
          <pc:sldMk cId="238201694" sldId="278"/>
        </pc:sldMkLst>
        <pc:picChg chg="del">
          <ac:chgData name="Matawee Janmon" userId="S::matawee@ha.or.th::0d5436bd-d20c-402f-8c87-c7c524a595d4" providerId="AD" clId="Web-{0C138AAB-1B86-A373-D607-8C763B2F9158}" dt="2022-05-09T06:13:59.487" v="7"/>
          <ac:picMkLst>
            <pc:docMk/>
            <pc:sldMk cId="238201694" sldId="278"/>
            <ac:picMk id="6" creationId="{77641931-82B8-4E95-ADA6-38F3E79522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4.596" v="12"/>
        <pc:sldMkLst>
          <pc:docMk/>
          <pc:sldMk cId="4099541706" sldId="279"/>
        </pc:sldMkLst>
        <pc:picChg chg="del">
          <ac:chgData name="Matawee Janmon" userId="S::matawee@ha.or.th::0d5436bd-d20c-402f-8c87-c7c524a595d4" providerId="AD" clId="Web-{0C138AAB-1B86-A373-D607-8C763B2F9158}" dt="2022-05-09T06:14:14.596" v="12"/>
          <ac:picMkLst>
            <pc:docMk/>
            <pc:sldMk cId="4099541706" sldId="279"/>
            <ac:picMk id="4" creationId="{1ED7A2B4-9C71-4162-9039-F3942F08D0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7.143" v="13"/>
        <pc:sldMkLst>
          <pc:docMk/>
          <pc:sldMk cId="2151842429" sldId="280"/>
        </pc:sldMkLst>
        <pc:picChg chg="del">
          <ac:chgData name="Matawee Janmon" userId="S::matawee@ha.or.th::0d5436bd-d20c-402f-8c87-c7c524a595d4" providerId="AD" clId="Web-{0C138AAB-1B86-A373-D607-8C763B2F9158}" dt="2022-05-09T06:14:17.143" v="13"/>
          <ac:picMkLst>
            <pc:docMk/>
            <pc:sldMk cId="2151842429" sldId="280"/>
            <ac:picMk id="3" creationId="{94996F95-7BEF-405F-9BDE-8E854663631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2.456" v="15"/>
        <pc:sldMkLst>
          <pc:docMk/>
          <pc:sldMk cId="3914751363" sldId="281"/>
        </pc:sldMkLst>
        <pc:picChg chg="del">
          <ac:chgData name="Matawee Janmon" userId="S::matawee@ha.or.th::0d5436bd-d20c-402f-8c87-c7c524a595d4" providerId="AD" clId="Web-{0C138AAB-1B86-A373-D607-8C763B2F9158}" dt="2022-05-09T06:14:22.456" v="15"/>
          <ac:picMkLst>
            <pc:docMk/>
            <pc:sldMk cId="3914751363" sldId="281"/>
            <ac:picMk id="4" creationId="{9D769554-B449-40F9-8BAE-8A2360072B3C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11.143" v="11"/>
        <pc:sldMkLst>
          <pc:docMk/>
          <pc:sldMk cId="2786718961" sldId="282"/>
        </pc:sldMkLst>
        <pc:spChg chg="mod">
          <ac:chgData name="Matawee Janmon" userId="S::matawee@ha.or.th::0d5436bd-d20c-402f-8c87-c7c524a595d4" providerId="AD" clId="Web-{0C138AAB-1B86-A373-D607-8C763B2F9158}" dt="2022-05-09T06:13:28.611" v="4"/>
          <ac:spMkLst>
            <pc:docMk/>
            <pc:sldMk cId="2786718961" sldId="282"/>
            <ac:spMk id="5" creationId="{00000000-0000-0000-0000-000000000000}"/>
          </ac:spMkLst>
        </pc:spChg>
        <pc:picChg chg="del">
          <ac:chgData name="Matawee Janmon" userId="S::matawee@ha.or.th::0d5436bd-d20c-402f-8c87-c7c524a595d4" providerId="AD" clId="Web-{0C138AAB-1B86-A373-D607-8C763B2F9158}" dt="2022-05-09T06:14:11.143" v="11"/>
          <ac:picMkLst>
            <pc:docMk/>
            <pc:sldMk cId="2786718961" sldId="282"/>
            <ac:picMk id="4" creationId="{97FD4ED2-EE3D-4034-98C3-E190180B5BE5}"/>
          </ac:picMkLst>
        </pc:picChg>
      </pc:sldChg>
      <pc:sldChg chg="addSp delSp modSp">
        <pc:chgData name="Matawee Janmon" userId="S::matawee@ha.or.th::0d5436bd-d20c-402f-8c87-c7c524a595d4" providerId="AD" clId="Web-{0C138AAB-1B86-A373-D607-8C763B2F9158}" dt="2022-05-09T06:49:26.740" v="52" actId="1076"/>
        <pc:sldMkLst>
          <pc:docMk/>
          <pc:sldMk cId="3322662343" sldId="283"/>
        </pc:sldMkLst>
        <pc:spChg chg="mod">
          <ac:chgData name="Matawee Janmon" userId="S::matawee@ha.or.th::0d5436bd-d20c-402f-8c87-c7c524a595d4" providerId="AD" clId="Web-{0C138AAB-1B86-A373-D607-8C763B2F9158}" dt="2022-05-09T06:49:26.740" v="52" actId="1076"/>
          <ac:spMkLst>
            <pc:docMk/>
            <pc:sldMk cId="3322662343" sldId="283"/>
            <ac:spMk id="2" creationId="{00000000-0000-0000-0000-000000000000}"/>
          </ac:spMkLst>
        </pc:spChg>
        <pc:spChg chg="del mod">
          <ac:chgData name="Matawee Janmon" userId="S::matawee@ha.or.th::0d5436bd-d20c-402f-8c87-c7c524a595d4" providerId="AD" clId="Web-{0C138AAB-1B86-A373-D607-8C763B2F9158}" dt="2022-05-09T06:49:05.802" v="47"/>
          <ac:spMkLst>
            <pc:docMk/>
            <pc:sldMk cId="3322662343" sldId="283"/>
            <ac:spMk id="3" creationId="{00000000-0000-0000-0000-000000000000}"/>
          </ac:spMkLst>
        </pc:spChg>
        <pc:spChg chg="mod">
          <ac:chgData name="Matawee Janmon" userId="S::matawee@ha.or.th::0d5436bd-d20c-402f-8c87-c7c524a595d4" providerId="AD" clId="Web-{0C138AAB-1B86-A373-D607-8C763B2F9158}" dt="2022-05-09T06:12:26.687" v="0"/>
          <ac:spMkLst>
            <pc:docMk/>
            <pc:sldMk cId="3322662343" sldId="283"/>
            <ac:spMk id="5" creationId="{6512D99C-C300-4B7E-AE93-B8A417AF6589}"/>
          </ac:spMkLst>
        </pc:spChg>
        <pc:spChg chg="add del">
          <ac:chgData name="Matawee Janmon" userId="S::matawee@ha.or.th::0d5436bd-d20c-402f-8c87-c7c524a595d4" providerId="AD" clId="Web-{0C138AAB-1B86-A373-D607-8C763B2F9158}" dt="2022-05-09T06:48:57.411" v="46"/>
          <ac:spMkLst>
            <pc:docMk/>
            <pc:sldMk cId="3322662343" sldId="283"/>
            <ac:spMk id="6" creationId="{32E184CB-35DC-7ADA-9CB6-DEBAA41B1415}"/>
          </ac:spMkLst>
        </pc:spChg>
        <pc:spChg chg="add mod">
          <ac:chgData name="Matawee Janmon" userId="S::matawee@ha.or.th::0d5436bd-d20c-402f-8c87-c7c524a595d4" providerId="AD" clId="Web-{0C138AAB-1B86-A373-D607-8C763B2F9158}" dt="2022-05-09T06:49:18.833" v="51" actId="1076"/>
          <ac:spMkLst>
            <pc:docMk/>
            <pc:sldMk cId="3322662343" sldId="283"/>
            <ac:spMk id="7" creationId="{8308730B-6248-92FD-8FA8-E4519F2136D5}"/>
          </ac:spMkLst>
        </pc:spChg>
        <pc:picChg chg="del">
          <ac:chgData name="Matawee Janmon" userId="S::matawee@ha.or.th::0d5436bd-d20c-402f-8c87-c7c524a595d4" providerId="AD" clId="Web-{0C138AAB-1B86-A373-D607-8C763B2F9158}" dt="2022-05-09T06:13:49.705" v="5"/>
          <ac:picMkLst>
            <pc:docMk/>
            <pc:sldMk cId="3322662343" sldId="283"/>
            <ac:picMk id="4" creationId="{A588C9B5-5137-4418-B2DC-40740D6A5B19}"/>
          </ac:picMkLst>
        </pc:picChg>
      </pc:sldChg>
    </pc:docChg>
  </pc:docChgLst>
  <pc:docChgLst>
    <pc:chgData clId="Web-{DA4061AD-22E6-9F47-D8D6-45DAF800BAF3}"/>
    <pc:docChg chg="modSld">
      <pc:chgData name="" userId="" providerId="" clId="Web-{DA4061AD-22E6-9F47-D8D6-45DAF800BAF3}" dt="2022-05-11T07:30:34.006" v="1" actId="20577"/>
      <pc:docMkLst>
        <pc:docMk/>
      </pc:docMkLst>
      <pc:sldChg chg="modSp">
        <pc:chgData name="" userId="" providerId="" clId="Web-{DA4061AD-22E6-9F47-D8D6-45DAF800BAF3}" dt="2022-05-11T07:30:34.006" v="1" actId="20577"/>
        <pc:sldMkLst>
          <pc:docMk/>
          <pc:sldMk cId="3322662343" sldId="283"/>
        </pc:sldMkLst>
        <pc:spChg chg="mod">
          <ac:chgData name="" userId="" providerId="" clId="Web-{DA4061AD-22E6-9F47-D8D6-45DAF800BAF3}" dt="2022-05-11T07:30:34.006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A7D07AEE-D056-47F0-B969-F1667A141DCA}"/>
    <pc:docChg chg="undo custSel modSld">
      <pc:chgData name="WIYAWAN  MADSATHAN" userId="eee52a0f-b204-44fe-b82f-76af09b96831" providerId="ADAL" clId="{A7D07AEE-D056-47F0-B969-F1667A141DCA}" dt="2022-05-10T02:21:04.095" v="34" actId="1076"/>
      <pc:docMkLst>
        <pc:docMk/>
      </pc:docMkLst>
      <pc:sldChg chg="modSp mod">
        <pc:chgData name="WIYAWAN  MADSATHAN" userId="eee52a0f-b204-44fe-b82f-76af09b96831" providerId="ADAL" clId="{A7D07AEE-D056-47F0-B969-F1667A141DCA}" dt="2022-05-10T02:17:52.394" v="12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A7D07AEE-D056-47F0-B969-F1667A141DCA}" dt="2022-05-10T02:17:52.394" v="12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addSp modSp mod">
        <pc:chgData name="WIYAWAN  MADSATHAN" userId="eee52a0f-b204-44fe-b82f-76af09b96831" providerId="ADAL" clId="{A7D07AEE-D056-47F0-B969-F1667A141DCA}" dt="2022-05-10T02:21:04.095" v="34" actId="1076"/>
        <pc:sldMkLst>
          <pc:docMk/>
          <pc:sldMk cId="1042150487" sldId="271"/>
        </pc:sldMkLst>
        <pc:spChg chg="mod">
          <ac:chgData name="WIYAWAN  MADSATHAN" userId="eee52a0f-b204-44fe-b82f-76af09b96831" providerId="ADAL" clId="{A7D07AEE-D056-47F0-B969-F1667A141DCA}" dt="2022-05-10T02:20:58.904" v="32" actId="1076"/>
          <ac:spMkLst>
            <pc:docMk/>
            <pc:sldMk cId="1042150487" sldId="271"/>
            <ac:spMk id="2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4.095" v="34" actId="1076"/>
          <ac:spMkLst>
            <pc:docMk/>
            <pc:sldMk cId="1042150487" sldId="271"/>
            <ac:spMk id="3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1.991" v="33" actId="1076"/>
          <ac:spMkLst>
            <pc:docMk/>
            <pc:sldMk cId="1042150487" sldId="271"/>
            <ac:spMk id="5" creationId="{E8CD2417-38AF-4228-A34D-DBABE3171BD3}"/>
          </ac:spMkLst>
        </pc:spChg>
        <pc:spChg chg="add mod">
          <ac:chgData name="WIYAWAN  MADSATHAN" userId="eee52a0f-b204-44fe-b82f-76af09b96831" providerId="ADAL" clId="{A7D07AEE-D056-47F0-B969-F1667A141DCA}" dt="2022-05-10T02:20:53.071" v="31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A7D07AEE-D056-47F0-B969-F1667A141DCA}" dt="2022-05-10T02:20:28.540" v="27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A7D07AEE-D056-47F0-B969-F1667A141DCA}" dt="2022-05-10T02:18:54.667" v="25" actId="255"/>
          <ac:spMkLst>
            <pc:docMk/>
            <pc:sldMk cId="3322662343" sldId="283"/>
            <ac:spMk id="5" creationId="{6512D99C-C300-4B7E-AE93-B8A417AF6589}"/>
          </ac:spMkLst>
        </pc:spChg>
        <pc:spChg chg="mod">
          <ac:chgData name="WIYAWAN  MADSATHAN" userId="eee52a0f-b204-44fe-b82f-76af09b96831" providerId="ADAL" clId="{A7D07AEE-D056-47F0-B969-F1667A141DCA}" dt="2022-05-10T02:20:28.540" v="27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3D6A7F2E-6CFA-4600-80E1-CBE2FDB6B345}"/>
    <pc:docChg chg="modSld">
      <pc:chgData name="WIYAWAN  MADSATHAN" userId="eee52a0f-b204-44fe-b82f-76af09b96831" providerId="ADAL" clId="{3D6A7F2E-6CFA-4600-80E1-CBE2FDB6B345}" dt="2022-05-17T01:28:57.620" v="5" actId="20577"/>
      <pc:docMkLst>
        <pc:docMk/>
      </pc:docMkLst>
      <pc:sldChg chg="modSp mod">
        <pc:chgData name="WIYAWAN  MADSATHAN" userId="eee52a0f-b204-44fe-b82f-76af09b96831" providerId="ADAL" clId="{3D6A7F2E-6CFA-4600-80E1-CBE2FDB6B345}" dt="2022-05-17T01:28:44.757" v="3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3D6A7F2E-6CFA-4600-80E1-CBE2FDB6B345}" dt="2022-05-17T01:28:44.757" v="3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 mod">
        <pc:chgData name="WIYAWAN  MADSATHAN" userId="eee52a0f-b204-44fe-b82f-76af09b96831" providerId="ADAL" clId="{3D6A7F2E-6CFA-4600-80E1-CBE2FDB6B345}" dt="2022-05-17T01:28:57.620" v="5" actId="20577"/>
        <pc:sldMkLst>
          <pc:docMk/>
          <pc:sldMk cId="1042150487" sldId="271"/>
        </pc:sldMkLst>
        <pc:spChg chg="mod">
          <ac:chgData name="WIYAWAN  MADSATHAN" userId="eee52a0f-b204-44fe-b82f-76af09b96831" providerId="ADAL" clId="{3D6A7F2E-6CFA-4600-80E1-CBE2FDB6B345}" dt="2022-05-17T01:28:57.620" v="5" actId="20577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3D6A7F2E-6CFA-4600-80E1-CBE2FDB6B345}" dt="2022-05-17T01:28:36.268" v="1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3D6A7F2E-6CFA-4600-80E1-CBE2FDB6B345}" dt="2022-05-17T01:28:36.268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S::wiyawan@ha.or.th::eee52a0f-b204-44fe-b82f-76af09b96831" providerId="AD" clId="Web-{DA4061AD-22E6-9F47-D8D6-45DAF800BAF3}"/>
    <pc:docChg chg="modSld">
      <pc:chgData name="WIYAWAN  MADSATHAN" userId="S::wiyawan@ha.or.th::eee52a0f-b204-44fe-b82f-76af09b96831" providerId="AD" clId="Web-{DA4061AD-22E6-9F47-D8D6-45DAF800BAF3}" dt="2022-05-11T07:30:49.194" v="3" actId="20577"/>
      <pc:docMkLst>
        <pc:docMk/>
      </pc:docMkLst>
      <pc:sldChg chg="modSp">
        <pc:chgData name="WIYAWAN  MADSATHAN" userId="S::wiyawan@ha.or.th::eee52a0f-b204-44fe-b82f-76af09b96831" providerId="AD" clId="Web-{DA4061AD-22E6-9F47-D8D6-45DAF800BAF3}" dt="2022-05-11T07:30:37.756" v="1" actId="20577"/>
        <pc:sldMkLst>
          <pc:docMk/>
          <pc:sldMk cId="2836913199" sldId="257"/>
        </pc:sldMkLst>
        <pc:spChg chg="mod">
          <ac:chgData name="WIYAWAN  MADSATHAN" userId="S::wiyawan@ha.or.th::eee52a0f-b204-44fe-b82f-76af09b96831" providerId="AD" clId="Web-{DA4061AD-22E6-9F47-D8D6-45DAF800BAF3}" dt="2022-05-11T07:30:37.756" v="1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">
        <pc:chgData name="WIYAWAN  MADSATHAN" userId="S::wiyawan@ha.or.th::eee52a0f-b204-44fe-b82f-76af09b96831" providerId="AD" clId="Web-{DA4061AD-22E6-9F47-D8D6-45DAF800BAF3}" dt="2022-05-11T07:30:49.194" v="3" actId="20577"/>
        <pc:sldMkLst>
          <pc:docMk/>
          <pc:sldMk cId="1042150487" sldId="271"/>
        </pc:sldMkLst>
        <pc:spChg chg="mod">
          <ac:chgData name="WIYAWAN  MADSATHAN" userId="S::wiyawan@ha.or.th::eee52a0f-b204-44fe-b82f-76af09b96831" providerId="AD" clId="Web-{DA4061AD-22E6-9F47-D8D6-45DAF800BAF3}" dt="2022-05-11T07:30:49.194" v="3" actId="20577"/>
          <ac:spMkLst>
            <pc:docMk/>
            <pc:sldMk cId="1042150487" sldId="271"/>
            <ac:spMk id="6" creationId="{EC4CDDED-0223-923A-E8CB-3A051AAA25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3928" y="1117680"/>
            <a:ext cx="7806520" cy="117686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Clinical Tracer /Clinical Quality Summary </a:t>
            </a:r>
            <a:br>
              <a:rPr lang="th-TH" sz="36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th-TH" sz="36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ของเครือข่ายบริการสุขภาพ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A5F28-82FD-4760-8CEB-36B6D6167262}"/>
              </a:ext>
            </a:extLst>
          </p:cNvPr>
          <p:cNvSpPr txBox="1"/>
          <p:nvPr/>
        </p:nvSpPr>
        <p:spPr>
          <a:xfrm>
            <a:off x="2777567" y="5492780"/>
            <a:ext cx="61480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2565</a:t>
            </a:r>
            <a:r>
              <a:rPr lang="en-US" dirty="0"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  </a:t>
            </a:r>
          </a:p>
          <a:p>
            <a:pPr algn="r">
              <a:defRPr/>
            </a:pPr>
            <a:r>
              <a:rPr lang="en-US" dirty="0"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FM-ACD-092-00</a:t>
            </a:r>
          </a:p>
          <a:p>
            <a:pPr algn="r">
              <a:defRPr/>
            </a:pPr>
            <a:r>
              <a:rPr lang="en-US" dirty="0"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Date : 20/10/2565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ea typeface="Tahoma"/>
              <a:cs typeface="TH SarabunPSK" panose="020B0500040200020003" pitchFamily="34" charset="-34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326FCC-46D3-F3FB-CAFB-EF94D40AE804}"/>
              </a:ext>
            </a:extLst>
          </p:cNvPr>
          <p:cNvSpPr txBox="1"/>
          <p:nvPr/>
        </p:nvSpPr>
        <p:spPr>
          <a:xfrm>
            <a:off x="668740" y="2609263"/>
            <a:ext cx="82568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ชื่อเครือข่ายระบบบริการสุขภาพ โรค</a:t>
            </a:r>
            <a:r>
              <a:rPr lang="en-US" sz="32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32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ระบบ </a:t>
            </a:r>
            <a:r>
              <a:rPr lang="en-US" sz="32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………......................…</a:t>
            </a:r>
            <a:endParaRPr lang="th-TH" sz="32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r>
              <a:rPr lang="th-TH" sz="32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ชื่อโรงพยาบาลแม่ข่าย </a:t>
            </a:r>
            <a:r>
              <a:rPr lang="en-US" sz="32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…………………………….………………..…..</a:t>
            </a: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8D08DE8-5969-C8A4-1134-E29FCF81D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507" y="215135"/>
            <a:ext cx="771098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defRPr/>
            </a:pP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ภาพรวมผลลัพธ์การดำเนินงานของเครือข่าย โรค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/</a:t>
            </a:r>
            <a:r>
              <a:rPr lang="th-TH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ระบบ </a:t>
            </a:r>
            <a:r>
              <a:rPr lang="en-US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……….. </a:t>
            </a:r>
            <a:endParaRPr kumimoji="0" lang="th-TH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55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834" y="228783"/>
            <a:ext cx="896233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defRPr/>
            </a:pPr>
            <a:r>
              <a:rPr lang="en-US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1) 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ผลลัพธ์ด้านการดูแลผู้ป่วย </a:t>
            </a:r>
            <a:r>
              <a:rPr lang="th-TH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(</a:t>
            </a:r>
            <a:r>
              <a:rPr lang="en-US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Clinical outcome)</a:t>
            </a:r>
            <a:r>
              <a:rPr lang="th-TH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โรค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/</a:t>
            </a:r>
            <a:r>
              <a:rPr lang="th-TH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ระบบ ของเครือข่าย</a:t>
            </a:r>
            <a:r>
              <a:rPr lang="en-US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.... </a:t>
            </a:r>
            <a:endParaRPr kumimoji="0" lang="th-TH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67595-AC76-4ED3-A10F-C7638EEA6831}"/>
              </a:ext>
            </a:extLst>
          </p:cNvPr>
          <p:cNvSpPr txBox="1"/>
          <p:nvPr/>
        </p:nvSpPr>
        <p:spPr>
          <a:xfrm>
            <a:off x="339213" y="5496727"/>
            <a:ext cx="833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ระบุผลการดำเนินการสำคัญในภาพรวมและความภาคภูมิใจ</a:t>
            </a:r>
          </a:p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สิ่งเล็ก ๆ ที่เรียกว่าความสำเร็จ ในกระบวนการดูแลผู้ป่วย</a:t>
            </a:r>
          </a:p>
        </p:txBody>
      </p:sp>
    </p:spTree>
    <p:extLst>
      <p:ext uri="{BB962C8B-B14F-4D97-AF65-F5344CB8AC3E}">
        <p14:creationId xmlns:p14="http://schemas.microsoft.com/office/powerpoint/2010/main" val="2786718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A8C4DB-5B40-2BFD-11F8-8FBD863BB065}"/>
              </a:ext>
            </a:extLst>
          </p:cNvPr>
          <p:cNvSpPr txBox="1"/>
          <p:nvPr/>
        </p:nvSpPr>
        <p:spPr>
          <a:xfrm>
            <a:off x="328400" y="404038"/>
            <a:ext cx="867997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2) </a:t>
            </a:r>
            <a:r>
              <a:rPr lang="th-TH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ผลลัพธ์ด้านความพึงพอใจของผู้ป่วยและผู้มีส่วนได้ส่วนเสียในเครือข่าย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37249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B4ABBD-A09D-D7BC-4490-01460527CE72}"/>
              </a:ext>
            </a:extLst>
          </p:cNvPr>
          <p:cNvSpPr txBox="1"/>
          <p:nvPr/>
        </p:nvSpPr>
        <p:spPr>
          <a:xfrm>
            <a:off x="259307" y="357871"/>
            <a:ext cx="866632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3) </a:t>
            </a:r>
            <a:r>
              <a:rPr lang="th-TH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ผลลัพธ์ด้านการจัดการ การมีส่วนร่วมและพัฒนากำลังคนของเครือข่าย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5733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4830B9-4946-AE37-5AB6-6F22FF4B438B}"/>
              </a:ext>
            </a:extLst>
          </p:cNvPr>
          <p:cNvSpPr txBox="1"/>
          <p:nvPr/>
        </p:nvSpPr>
        <p:spPr>
          <a:xfrm>
            <a:off x="300251" y="234761"/>
            <a:ext cx="861173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4) </a:t>
            </a:r>
            <a:r>
              <a:rPr lang="th-TH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ผลลัพธ์ด้านการนำ, ประสิทธิภาพและประสิทธิผลของระบบงานสำคัญในเครือข่าย </a:t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2617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3777" y="739956"/>
            <a:ext cx="4461798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พันธกิจ/ความมุ่งหมายของเครือข่าย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8429" y="4382764"/>
            <a:ext cx="419249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จุดเน้นของการพัฒนาของเครือข่าย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7848" y="1757649"/>
            <a:ext cx="34454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ขอบเขตบริการของเครือข่าย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775342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kumimoji="0" lang="th-TH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kumimoji="0" lang="en-US" altLang="en-US" sz="3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235359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438619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83797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967" y="396242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2455" y="4589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5F5FCD-51AE-4807-98CB-CD3D55909EB2}"/>
              </a:ext>
            </a:extLst>
          </p:cNvPr>
          <p:cNvSpPr txBox="1"/>
          <p:nvPr/>
        </p:nvSpPr>
        <p:spPr>
          <a:xfrm>
            <a:off x="89888" y="5637062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ตัวอย่างรูปแบบการใช้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Driver Diagram</a:t>
            </a: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975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12150" y="269726"/>
            <a:ext cx="672523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ของเครือข่ายในการดูแลผู้ป่วยโรค.....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493" y="5831202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rPr>
              <a:t>เขียน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rPr>
              <a:t>flowchart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rPr>
              <a:t>flowchart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163332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0429" y="269726"/>
            <a:ext cx="596862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ตัวชี้วัดของโรค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/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ระบบตามมิติคุณภาพของเครือข่าย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kumimoji="0" lang="en-US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kumimoji="0" lang="th-TH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kumimoji="0" lang="en-US" altLang="en-US" sz="3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(process requirement)</a:t>
            </a:r>
            <a:endParaRPr kumimoji="0" lang="th-TH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  <a:p>
            <a:pPr marL="231775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ระบุ</a:t>
            </a:r>
            <a:r>
              <a:rPr kumimoji="0" lang="th-TH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สิ่งที่คาดหวัง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จากกระบวนการด้วย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key word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สั้นๆ โดยพิจารณาจาก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 (process indicators)</a:t>
            </a:r>
            <a:endParaRPr kumimoji="0" lang="th-TH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  <a:p>
            <a:pPr marL="231775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ระบุ</a:t>
            </a:r>
            <a:r>
              <a:rPr kumimoji="0" lang="th-TH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ตัวชี้วัด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การออกแบบกระบวนการ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 (process design)</a:t>
            </a:r>
            <a:endParaRPr kumimoji="0" lang="th-TH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  <a:p>
            <a:pPr marL="231775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พิจารณา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driver diagram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และ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process requirement 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แล้วพิจารณาว่าจะใช้</a:t>
            </a:r>
            <a:r>
              <a:rPr kumimoji="0" lang="th-TH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แนวคิดการออกแบบอะไร</a:t>
            </a:r>
            <a:r>
              <a: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เช่น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306530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02687"/>
              </p:ext>
            </p:extLst>
          </p:nvPr>
        </p:nvGraphicFramePr>
        <p:xfrm>
          <a:off x="326571" y="980629"/>
          <a:ext cx="8434874" cy="27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88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1526063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2820905">
                  <a:extLst>
                    <a:ext uri="{9D8B030D-6E8A-4147-A177-3AD203B41FA5}">
                      <a16:colId xmlns:a16="http://schemas.microsoft.com/office/drawing/2014/main" val="3973286567"/>
                    </a:ext>
                  </a:extLst>
                </a:gridCol>
                <a:gridCol w="2827118">
                  <a:extLst>
                    <a:ext uri="{9D8B030D-6E8A-4147-A177-3AD203B41FA5}">
                      <a16:colId xmlns:a16="http://schemas.microsoft.com/office/drawing/2014/main" val="3245453508"/>
                    </a:ext>
                  </a:extLst>
                </a:gridCol>
              </a:tblGrid>
              <a:tr h="543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ระดับความเสี่ยง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risk level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ผลการติดตาม/การควบคุม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499" y="4638310"/>
            <a:ext cx="833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  <a:p>
            <a:pPr algn="ctr"/>
            <a:r>
              <a:rPr lang="th-TH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กรณีเป็นความเสี่ยงทางคลินิกในประเด็นมาตรฐานสำคัญจำเป็นต่อความปลอดภัย เช่น </a:t>
            </a:r>
            <a:r>
              <a:rPr lang="en-US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diagnosis error </a:t>
            </a:r>
            <a:r>
              <a:rPr lang="th-TH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ควรสรุปข้อมูลสำคัญให้ครอบถ้วนตามประกาศคณะกรรมการสถาบันรับรองคุณภาพสถานพยาบาล เรื่องมาตรฐานสำคัญจำเป็นต่อความปลอดภัย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ระดับความเสี่ยง ควรวิเคราะห์ตามแนวทางที่โรงพยาบาลกำหนด และเป็นการวิเคราะห์ในภาพรวม ไม่ใช่ความรุนแรงรายเหตุการณ์</a:t>
            </a:r>
          </a:p>
          <a:p>
            <a:pPr algn="ctr"/>
            <a:r>
              <a:rPr lang="th-TH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ผลการติดตาม</a:t>
            </a:r>
            <a:r>
              <a:rPr lang="en-US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การควบคุม เช่น ผลการดำเนินงานตามกิจกรรมควบคุม</a:t>
            </a:r>
            <a:r>
              <a:rPr lang="en-US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 </a:t>
            </a:r>
            <a:r>
              <a:rPr lang="th-TH" dirty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จำนวนอุบัติการณ์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kumimoji="0" lang="en-US" altLang="en-US" sz="3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71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</a:t>
            </a:r>
            <a:r>
              <a:rPr kumimoji="0" lang="th-TH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นวต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กรรม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547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591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Browallia New</vt:lpstr>
      <vt:lpstr>BrowalliaUPC</vt:lpstr>
      <vt:lpstr>Calibri</vt:lpstr>
      <vt:lpstr>Calibri Light</vt:lpstr>
      <vt:lpstr>Tahoma</vt:lpstr>
      <vt:lpstr>TH SarabunPSK</vt:lpstr>
      <vt:lpstr>Office Theme</vt:lpstr>
      <vt:lpstr>Clinical Tracer /Clinical Quality Summary  ของเครือข่ายบริการสุขภาพ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NATHNAPHA  KHUMLOYFA</cp:lastModifiedBy>
  <cp:revision>15</cp:revision>
  <dcterms:created xsi:type="dcterms:W3CDTF">2018-05-01T11:24:46Z</dcterms:created>
  <dcterms:modified xsi:type="dcterms:W3CDTF">2022-10-28T04:46:12Z</dcterms:modified>
</cp:coreProperties>
</file>