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43" r:id="rId2"/>
    <p:sldId id="352" r:id="rId3"/>
    <p:sldId id="359" r:id="rId4"/>
    <p:sldId id="360" r:id="rId5"/>
    <p:sldId id="361" r:id="rId6"/>
  </p:sldIdLst>
  <p:sldSz cx="12192000" cy="6858000"/>
  <p:notesSz cx="6797675" cy="9926638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FEFE"/>
    <a:srgbClr val="0033CC"/>
    <a:srgbClr val="09F736"/>
    <a:srgbClr val="30F856"/>
    <a:srgbClr val="75EA26"/>
    <a:srgbClr val="5FA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796" autoAdjust="0"/>
  </p:normalViewPr>
  <p:slideViewPr>
    <p:cSldViewPr snapToGrid="0" snapToObjects="1">
      <p:cViewPr varScale="1">
        <p:scale>
          <a:sx n="99" d="100"/>
          <a:sy n="99" d="100"/>
        </p:scale>
        <p:origin x="10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851EF-1855-44A1-A657-9B547CED6702}" type="datetimeFigureOut">
              <a:rPr lang="th-TH" smtClean="0"/>
              <a:t>03/03/65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B192D-3750-4A6B-BAE6-54FCA558513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543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4299878-DC7B-2046-9A22-AEFE6893D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292"/>
            <a:ext cx="12192000" cy="6839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54DC0E-5D33-1B41-BA2E-1AF281FF0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BFB4D-3C6C-8346-82F3-ACA002FE7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D2998-79B3-4E4F-B109-B52DE663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BE03-B768-BC4E-B87F-FA4C657EB85A}" type="datetimeFigureOut">
              <a:rPr lang="en-TH" smtClean="0"/>
              <a:t>03/03/2022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73DEF-AD66-8846-81AC-63A3DA4C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51229-C11A-224F-91C5-42AF2D6B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5298-A799-1844-8F09-DBAC65F07AF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4611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54430-DAAE-9B4E-ABAB-4760B3A8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F1593-1886-2343-9071-E23C61DF8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76F60-E2EF-A64D-B441-AB2D4B48A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BE03-B768-BC4E-B87F-FA4C657EB85A}" type="datetimeFigureOut">
              <a:rPr lang="en-TH" smtClean="0"/>
              <a:t>03/03/2022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D2770-9BF3-EA4B-AD27-F8C96BA26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CF038-81A3-E64B-BFD0-2595FD5D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5298-A799-1844-8F09-DBAC65F07AF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4972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B8C262-B32C-524E-B1C1-3C3786C90A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BC8EC-7BDE-CC46-A0F7-29632886B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9CD56-DAF8-B149-8731-711C3CEE7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BE03-B768-BC4E-B87F-FA4C657EB85A}" type="datetimeFigureOut">
              <a:rPr lang="en-TH" smtClean="0"/>
              <a:t>03/03/2022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4DE4D-A20B-3A4E-A34A-8900EB0F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640F2-667A-8F42-A4DA-FF6E5C48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5298-A799-1844-8F09-DBAC65F07AF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91243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หน้า1.jpg">
            <a:extLst>
              <a:ext uri="{FF2B5EF4-FFF2-40B4-BE49-F238E27FC236}">
                <a16:creationId xmlns:a16="http://schemas.microsoft.com/office/drawing/2014/main" id="{42FD493E-4EAF-4FC9-9FFA-15D46D3748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22"/>
          <a:stretch>
            <a:fillRect/>
          </a:stretch>
        </p:blipFill>
        <p:spPr bwMode="auto">
          <a:xfrm>
            <a:off x="0" y="0"/>
            <a:ext cx="121920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หน้า1_edit.jpg">
            <a:extLst>
              <a:ext uri="{FF2B5EF4-FFF2-40B4-BE49-F238E27FC236}">
                <a16:creationId xmlns:a16="http://schemas.microsoft.com/office/drawing/2014/main" id="{B535468A-67E3-40ED-9CE3-F80811048D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9"/>
          <a:stretch>
            <a:fillRect/>
          </a:stretch>
        </p:blipFill>
        <p:spPr bwMode="auto">
          <a:xfrm>
            <a:off x="-14817" y="3889376"/>
            <a:ext cx="12192001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1446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63A1F-DD97-AB45-A352-DDC9337F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05C68-FA04-5F42-A2CB-261D1DC88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14354-AB63-2745-ABCA-BC5D6DBA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BE03-B768-BC4E-B87F-FA4C657EB85A}" type="datetimeFigureOut">
              <a:rPr lang="en-TH" smtClean="0"/>
              <a:t>03/03/2022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7C3B9-DE04-8443-BF2D-5B58F843F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E67FD-8A79-414C-8520-7225D2CC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5298-A799-1844-8F09-DBAC65F07AFA}" type="slidenum">
              <a:rPr lang="en-TH" smtClean="0"/>
              <a:t>‹#›</a:t>
            </a:fld>
            <a:endParaRPr lang="en-TH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16191DCF-1FF3-3F4F-9F9D-D161FE590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3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38C6D-2977-BB4E-95CA-659B28F24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A7A01-BE8F-3C42-B7B2-968B3A976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81137-F126-F84C-8291-05472F6B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BE03-B768-BC4E-B87F-FA4C657EB85A}" type="datetimeFigureOut">
              <a:rPr lang="en-TH" smtClean="0"/>
              <a:t>03/03/2022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E3E5C-5047-2949-9F5A-EA95756C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C646C-0D40-F843-829F-F6E81168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5298-A799-1844-8F09-DBAC65F07AF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50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ED8E-F049-9A4E-B069-8001D714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B264F-3B57-6144-A5AB-2E4A882DE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5F74E-D241-894C-88F4-899D90351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B023B-2B85-2B4A-A270-E22BF38D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BE03-B768-BC4E-B87F-FA4C657EB85A}" type="datetimeFigureOut">
              <a:rPr lang="en-TH" smtClean="0"/>
              <a:t>03/03/2022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63B26-F92E-C349-A881-DC999824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77ECD-EE64-C34B-893A-DF905A70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5298-A799-1844-8F09-DBAC65F07AF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3515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776BB-B2B0-EF4A-963C-4231BA328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BCAE9-8416-A347-BD18-598E4B63F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456FC-0C95-9540-806F-8D47E007A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F7961-59E1-9146-AE60-391B4AE9E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C76978-25A0-2F47-A6E2-462EA4FC9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C82AEE-7AA1-3A41-BEF3-C9DDDDBA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BE03-B768-BC4E-B87F-FA4C657EB85A}" type="datetimeFigureOut">
              <a:rPr lang="en-TH" smtClean="0"/>
              <a:t>03/03/2022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E83386-E972-264B-BAAF-5849E18D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51A583-F646-7541-A063-261162B6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5298-A799-1844-8F09-DBAC65F07AF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2518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66478-B4F5-0148-9D77-5C38A1929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A80F3C-853A-2B4B-972E-E805D3037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BE03-B768-BC4E-B87F-FA4C657EB85A}" type="datetimeFigureOut">
              <a:rPr lang="en-TH" smtClean="0"/>
              <a:t>03/03/2022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E1E63F-F81E-414D-BFD5-A422F4429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AF5C9-BD3B-1C4F-AAE8-3D30E495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5298-A799-1844-8F09-DBAC65F07AF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5202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CAE68-6B70-8540-AB43-7BA089B8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BE03-B768-BC4E-B87F-FA4C657EB85A}" type="datetimeFigureOut">
              <a:rPr lang="en-TH" smtClean="0"/>
              <a:t>03/03/2022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FFFD2F-E3D1-EE4C-986F-EE0CDE00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F310E-CADF-5D42-86A2-1DD581BC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5298-A799-1844-8F09-DBAC65F07AF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5540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5D532-5DD6-5D4E-9FD1-D7837989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54DD3-58BB-4449-AFD6-9ACDA7C04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840A6-D4CB-7540-BC1E-251680FE1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D7E79-3E42-FC4C-B676-300575CA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BE03-B768-BC4E-B87F-FA4C657EB85A}" type="datetimeFigureOut">
              <a:rPr lang="en-TH" smtClean="0"/>
              <a:t>03/03/2022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9400C-014F-C443-8E9B-21F9A9AE1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428F9-B691-974C-9569-67600C33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5298-A799-1844-8F09-DBAC65F07AF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2666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E79E-BDC5-7B4D-8D3D-61B79736A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4B1316-ADBA-7F43-91FB-359D58BA0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4CCE4-ADB2-0745-A5E0-2AC5403BB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85C3E-7195-1C4F-8DD8-0BE2BB9F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BE03-B768-BC4E-B87F-FA4C657EB85A}" type="datetimeFigureOut">
              <a:rPr lang="en-TH" smtClean="0"/>
              <a:t>03/03/2022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7D755-1923-4743-91F9-F9AEED391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651CC-DA51-B547-9742-973B2F25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5298-A799-1844-8F09-DBAC65F07AF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6117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3B5D1A-F28C-3E49-B6E5-5D8E2FFC4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5535-C826-464F-885B-BE8563626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468E9-47B4-A14F-9769-1DBC544E5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3BE03-B768-BC4E-B87F-FA4C657EB85A}" type="datetimeFigureOut">
              <a:rPr lang="en-TH" smtClean="0"/>
              <a:t>03/03/2022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D2CCD-E7D5-9847-B0CD-62AB38172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6BBA0-00E9-EA4C-928C-608BB05C9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75298-A799-1844-8F09-DBAC65F07AF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5434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914F3-9FE1-4174-AD3C-F9B10E255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471" y="3731437"/>
            <a:ext cx="11813058" cy="1301335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b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ข้อมูลเชิงสถิติเรื่องร้องเรียนการทุจริตและประพฤติมิชอบ</a:t>
            </a:r>
            <a:b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</a:t>
            </a:r>
            <a:b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ศูนย์ปฏิบัติการต่อต้านการทุจริต</a:t>
            </a:r>
            <a:b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สถาบันรับรองคุณภาพสถานพยาบาล (องค์การมหาชน)</a:t>
            </a:r>
            <a:b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endParaRPr lang="th-TH" sz="36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519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507A019-52CA-4BC8-BAC9-5F27C8C88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14" y="459753"/>
            <a:ext cx="4985660" cy="588810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C34215A-3277-4BB3-A903-2EB7BC460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970" y="459753"/>
            <a:ext cx="5159419" cy="496889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6657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A236041D-3724-456E-933C-C740E5934A97}"/>
              </a:ext>
            </a:extLst>
          </p:cNvPr>
          <p:cNvSpPr txBox="1"/>
          <p:nvPr/>
        </p:nvSpPr>
        <p:spPr>
          <a:xfrm>
            <a:off x="5621155" y="319994"/>
            <a:ext cx="60735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ศูนย์ปฏิบัติการต่อต้านการทุจริต</a:t>
            </a:r>
            <a:b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สถาบันรับรองคุณภาพสถานพยาบาล (องค์การมหาชน)</a:t>
            </a:r>
          </a:p>
        </p:txBody>
      </p:sp>
      <p:pic>
        <p:nvPicPr>
          <p:cNvPr id="6" name="รูปภาพ 5" descr="รูปภาพประกอบด้วย บุคคล, ยืน, ทำท่าทาง, กลุ่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20B60F7-5405-48A9-A9F0-0E65379FA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87" y="3429000"/>
            <a:ext cx="4349628" cy="2899751"/>
          </a:xfrm>
          <a:prstGeom prst="rect">
            <a:avLst/>
          </a:prstGeom>
        </p:spPr>
      </p:pic>
      <p:pic>
        <p:nvPicPr>
          <p:cNvPr id="14" name="รูปภาพ 13" descr="รูปภาพประกอบด้วย ข้อความ, พื้น, ในอาคา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7B32A25-F655-4FD8-972B-C50A32F0A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87" y="446328"/>
            <a:ext cx="4329629" cy="2886419"/>
          </a:xfrm>
          <a:prstGeom prst="rect">
            <a:avLst/>
          </a:prstGeom>
        </p:spPr>
      </p:pic>
      <p:pic>
        <p:nvPicPr>
          <p:cNvPr id="4" name="รูปภาพ 3" descr="รูปภาพประกอบด้วย บุคคล, ในอาคาร, แล็ปท็อป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F5AD9C6-1EDA-4F73-A4BE-0C00719C2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840" y="1274101"/>
            <a:ext cx="4349628" cy="2902017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3F21482-BED6-40CF-B581-7FA48F3132FC}"/>
              </a:ext>
            </a:extLst>
          </p:cNvPr>
          <p:cNvSpPr txBox="1"/>
          <p:nvPr/>
        </p:nvSpPr>
        <p:spPr>
          <a:xfrm>
            <a:off x="5232350" y="4417209"/>
            <a:ext cx="6702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/>
              <a:t> 	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นายโกเมธ นาควรรณกิจ ในฐานะประธานคณะทำงานโครงการประเมินคุณธรรมและความโปร่งใสในการดำเนินงานของสถาบัน และ หัวหน้าศูนย์ปฏิบัติการต่อต้านการทุจริต สถาบันรับรองคุณภาพสถานพยาบาล (องค์การมหาชน) ได้เป็นประธานการประชุมคณะทำงานเพื่อติดตามและประเมินผลการดำเนินงานเรื่องร้องเรียนการทุจริตและประพฤติมิชอบของสถาบัน ประจำปีงบประมาณ 2565 (รอบ 6 เดือนแรก) เมื่อวันที่ 21 กุมภาพันธ์ 2565 ณ สถาบันรับรองคุณภาพสถานพยาบาล (องค์การมหาชน) 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07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4">
            <a:extLst>
              <a:ext uri="{FF2B5EF4-FFF2-40B4-BE49-F238E27FC236}">
                <a16:creationId xmlns:a16="http://schemas.microsoft.com/office/drawing/2014/main" id="{6E428541-9DEE-4690-8B94-09EFA3D50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781619"/>
              </p:ext>
            </p:extLst>
          </p:nvPr>
        </p:nvGraphicFramePr>
        <p:xfrm>
          <a:off x="567891" y="1383544"/>
          <a:ext cx="11203808" cy="4700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404">
                  <a:extLst>
                    <a:ext uri="{9D8B030D-6E8A-4147-A177-3AD203B41FA5}">
                      <a16:colId xmlns:a16="http://schemas.microsoft.com/office/drawing/2014/main" val="1803125140"/>
                    </a:ext>
                  </a:extLst>
                </a:gridCol>
                <a:gridCol w="1732548">
                  <a:extLst>
                    <a:ext uri="{9D8B030D-6E8A-4147-A177-3AD203B41FA5}">
                      <a16:colId xmlns:a16="http://schemas.microsoft.com/office/drawing/2014/main" val="3854969516"/>
                    </a:ext>
                  </a:extLst>
                </a:gridCol>
                <a:gridCol w="1400476">
                  <a:extLst>
                    <a:ext uri="{9D8B030D-6E8A-4147-A177-3AD203B41FA5}">
                      <a16:colId xmlns:a16="http://schemas.microsoft.com/office/drawing/2014/main" val="746988748"/>
                    </a:ext>
                  </a:extLst>
                </a:gridCol>
                <a:gridCol w="1400476">
                  <a:extLst>
                    <a:ext uri="{9D8B030D-6E8A-4147-A177-3AD203B41FA5}">
                      <a16:colId xmlns:a16="http://schemas.microsoft.com/office/drawing/2014/main" val="1915903588"/>
                    </a:ext>
                  </a:extLst>
                </a:gridCol>
                <a:gridCol w="1400476">
                  <a:extLst>
                    <a:ext uri="{9D8B030D-6E8A-4147-A177-3AD203B41FA5}">
                      <a16:colId xmlns:a16="http://schemas.microsoft.com/office/drawing/2014/main" val="3521272237"/>
                    </a:ext>
                  </a:extLst>
                </a:gridCol>
                <a:gridCol w="1400476">
                  <a:extLst>
                    <a:ext uri="{9D8B030D-6E8A-4147-A177-3AD203B41FA5}">
                      <a16:colId xmlns:a16="http://schemas.microsoft.com/office/drawing/2014/main" val="3229671829"/>
                    </a:ext>
                  </a:extLst>
                </a:gridCol>
                <a:gridCol w="1400476">
                  <a:extLst>
                    <a:ext uri="{9D8B030D-6E8A-4147-A177-3AD203B41FA5}">
                      <a16:colId xmlns:a16="http://schemas.microsoft.com/office/drawing/2014/main" val="55717027"/>
                    </a:ext>
                  </a:extLst>
                </a:gridCol>
                <a:gridCol w="1400476">
                  <a:extLst>
                    <a:ext uri="{9D8B030D-6E8A-4147-A177-3AD203B41FA5}">
                      <a16:colId xmlns:a16="http://schemas.microsoft.com/office/drawing/2014/main" val="996453443"/>
                    </a:ext>
                  </a:extLst>
                </a:gridCol>
              </a:tblGrid>
              <a:tr h="572714">
                <a:tc rowSpan="2"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จำนวนเรื่อง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ประเภทการทุจริต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ช่องทางการร้องเรียน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ผลการดำเนินการ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ขยายเวลา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อำนาจการพิจารณา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624371"/>
                  </a:ext>
                </a:extLst>
              </a:tr>
              <a:tr h="475846">
                <a:tc vMerge="1">
                  <a:txBody>
                    <a:bodyPr/>
                    <a:lstStyle/>
                    <a:p>
                      <a:r>
                        <a:rPr lang="th-TH" dirty="0"/>
                        <a:t>เดือน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th-TH" dirty="0"/>
                        <a:t>จำนวนเรื่อง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th-TH" dirty="0"/>
                        <a:t>ประเภทการทุจริต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th-TH" dirty="0"/>
                        <a:t>ช่องทางการร้องเรียน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ระหว่างดำเนินการ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เนินการแล้วเสร็จ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th-TH" dirty="0"/>
                        <a:t>ขยายเวลา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th-TH" dirty="0"/>
                        <a:t>อำนาจการพิจารณา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29869"/>
                  </a:ext>
                </a:extLst>
              </a:tr>
              <a:tr h="572714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ตุลาคม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65900"/>
                  </a:ext>
                </a:extLst>
              </a:tr>
              <a:tr h="680529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พฤศจิกายน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98967"/>
                  </a:ext>
                </a:extLst>
              </a:tr>
              <a:tr h="572714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ธันวาคม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656922"/>
                  </a:ext>
                </a:extLst>
              </a:tr>
              <a:tr h="572714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มกราคม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863202"/>
                  </a:ext>
                </a:extLst>
              </a:tr>
              <a:tr h="680529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กุมภาพันธ์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572786"/>
                  </a:ext>
                </a:extLst>
              </a:tr>
              <a:tr h="572714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มีนาคม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160661"/>
                  </a:ext>
                </a:extLst>
              </a:tr>
            </a:tbl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5986428-C9B5-4E8A-8510-B98BCEF89B46}"/>
              </a:ext>
            </a:extLst>
          </p:cNvPr>
          <p:cNvSpPr txBox="1"/>
          <p:nvPr/>
        </p:nvSpPr>
        <p:spPr>
          <a:xfrm>
            <a:off x="567891" y="429437"/>
            <a:ext cx="104530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ข้อมูลเชิงสถิติเรื่องร้องเรียนการทุจริตและประพฤติมิชอบ ประจำปีงบประมาณ 2565 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(รอบ 6 เดือนแรก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ตุลาคม 2565- มีนาคม 2565)</a:t>
            </a:r>
          </a:p>
        </p:txBody>
      </p:sp>
    </p:spTree>
    <p:extLst>
      <p:ext uri="{BB962C8B-B14F-4D97-AF65-F5344CB8AC3E}">
        <p14:creationId xmlns:p14="http://schemas.microsoft.com/office/powerpoint/2010/main" val="43271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4">
            <a:extLst>
              <a:ext uri="{FF2B5EF4-FFF2-40B4-BE49-F238E27FC236}">
                <a16:creationId xmlns:a16="http://schemas.microsoft.com/office/drawing/2014/main" id="{6E428541-9DEE-4690-8B94-09EFA3D50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18062"/>
              </p:ext>
            </p:extLst>
          </p:nvPr>
        </p:nvGraphicFramePr>
        <p:xfrm>
          <a:off x="567891" y="1383544"/>
          <a:ext cx="11203808" cy="4700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404">
                  <a:extLst>
                    <a:ext uri="{9D8B030D-6E8A-4147-A177-3AD203B41FA5}">
                      <a16:colId xmlns:a16="http://schemas.microsoft.com/office/drawing/2014/main" val="1803125140"/>
                    </a:ext>
                  </a:extLst>
                </a:gridCol>
                <a:gridCol w="1732548">
                  <a:extLst>
                    <a:ext uri="{9D8B030D-6E8A-4147-A177-3AD203B41FA5}">
                      <a16:colId xmlns:a16="http://schemas.microsoft.com/office/drawing/2014/main" val="3854969516"/>
                    </a:ext>
                  </a:extLst>
                </a:gridCol>
                <a:gridCol w="1400476">
                  <a:extLst>
                    <a:ext uri="{9D8B030D-6E8A-4147-A177-3AD203B41FA5}">
                      <a16:colId xmlns:a16="http://schemas.microsoft.com/office/drawing/2014/main" val="746988748"/>
                    </a:ext>
                  </a:extLst>
                </a:gridCol>
                <a:gridCol w="1400476">
                  <a:extLst>
                    <a:ext uri="{9D8B030D-6E8A-4147-A177-3AD203B41FA5}">
                      <a16:colId xmlns:a16="http://schemas.microsoft.com/office/drawing/2014/main" val="1915903588"/>
                    </a:ext>
                  </a:extLst>
                </a:gridCol>
                <a:gridCol w="1400476">
                  <a:extLst>
                    <a:ext uri="{9D8B030D-6E8A-4147-A177-3AD203B41FA5}">
                      <a16:colId xmlns:a16="http://schemas.microsoft.com/office/drawing/2014/main" val="3521272237"/>
                    </a:ext>
                  </a:extLst>
                </a:gridCol>
                <a:gridCol w="1400476">
                  <a:extLst>
                    <a:ext uri="{9D8B030D-6E8A-4147-A177-3AD203B41FA5}">
                      <a16:colId xmlns:a16="http://schemas.microsoft.com/office/drawing/2014/main" val="3229671829"/>
                    </a:ext>
                  </a:extLst>
                </a:gridCol>
                <a:gridCol w="1400476">
                  <a:extLst>
                    <a:ext uri="{9D8B030D-6E8A-4147-A177-3AD203B41FA5}">
                      <a16:colId xmlns:a16="http://schemas.microsoft.com/office/drawing/2014/main" val="55717027"/>
                    </a:ext>
                  </a:extLst>
                </a:gridCol>
                <a:gridCol w="1400476">
                  <a:extLst>
                    <a:ext uri="{9D8B030D-6E8A-4147-A177-3AD203B41FA5}">
                      <a16:colId xmlns:a16="http://schemas.microsoft.com/office/drawing/2014/main" val="996453443"/>
                    </a:ext>
                  </a:extLst>
                </a:gridCol>
              </a:tblGrid>
              <a:tr h="572714">
                <a:tc rowSpan="2"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จำนวนเรื่อง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ประเภทการทุจริต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ช่องทางการร้องเรียน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ผลการดำเนินการ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ขยายเวลา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อำนาจการพิจารณา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624371"/>
                  </a:ext>
                </a:extLst>
              </a:tr>
              <a:tr h="475846">
                <a:tc vMerge="1">
                  <a:txBody>
                    <a:bodyPr/>
                    <a:lstStyle/>
                    <a:p>
                      <a:r>
                        <a:rPr lang="th-TH" dirty="0"/>
                        <a:t>เดือน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th-TH" dirty="0"/>
                        <a:t>จำนวนเรื่อง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th-TH" dirty="0"/>
                        <a:t>ประเภทการทุจริต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th-TH" dirty="0"/>
                        <a:t>ช่องทางการร้องเรียน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ระหว่างดำเนินการ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เนินการแล้วเสร็จ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th-TH" dirty="0"/>
                        <a:t>ขยายเวลา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th-TH" dirty="0"/>
                        <a:t>อำนาจการพิจารณา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29869"/>
                  </a:ext>
                </a:extLst>
              </a:tr>
              <a:tr h="572714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เมษายน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65900"/>
                  </a:ext>
                </a:extLst>
              </a:tr>
              <a:tr h="680529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พฤษภาคม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98967"/>
                  </a:ext>
                </a:extLst>
              </a:tr>
              <a:tr h="572714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มิถุนายน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656922"/>
                  </a:ext>
                </a:extLst>
              </a:tr>
              <a:tr h="572714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กรกฎาคม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863202"/>
                  </a:ext>
                </a:extLst>
              </a:tr>
              <a:tr h="680529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สิงหาคม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572786"/>
                  </a:ext>
                </a:extLst>
              </a:tr>
              <a:tr h="572714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กันยายน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160661"/>
                  </a:ext>
                </a:extLst>
              </a:tr>
            </a:tbl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5986428-C9B5-4E8A-8510-B98BCEF89B46}"/>
              </a:ext>
            </a:extLst>
          </p:cNvPr>
          <p:cNvSpPr txBox="1"/>
          <p:nvPr/>
        </p:nvSpPr>
        <p:spPr>
          <a:xfrm>
            <a:off x="567891" y="429437"/>
            <a:ext cx="104530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ข้อมูลเชิงสถิติเรื่องร้องเรียนการทุจริตและประพฤติมิชอบ ประจำปีงบประมาณ 2565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(รอบ 6 เดือนหลัง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เมษายน 2565 - กันยายน2565)</a:t>
            </a:r>
          </a:p>
        </p:txBody>
      </p:sp>
    </p:spTree>
    <p:extLst>
      <p:ext uri="{BB962C8B-B14F-4D97-AF65-F5344CB8AC3E}">
        <p14:creationId xmlns:p14="http://schemas.microsoft.com/office/powerpoint/2010/main" val="2864382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5_1 Introduction.potx" id="{CAE41E74-6F93-49B6-874A-1F46E9E3ADE2}" vid="{7FA2D70D-341F-44A4-93FC-492F474812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305_1 Introduction</Template>
  <TotalTime>1631</TotalTime>
  <Words>282</Words>
  <Application>Microsoft Office PowerPoint</Application>
  <PresentationFormat>แบบจอกว้าง</PresentationFormat>
  <Paragraphs>87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TH SarabunPSK</vt:lpstr>
      <vt:lpstr>Office Theme</vt:lpstr>
      <vt:lpstr> ข้อมูลเชิงสถิติเรื่องร้องเรียนการทุจริตและประพฤติมิชอบ โดย ศูนย์ปฏิบัติการต่อต้านการทุจริต สถาบันรับรองคุณภาพสถานพยาบาล (องค์การมหาชน)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RUCHADAPORN  THUMASUT</dc:creator>
  <cp:lastModifiedBy>Sinsermsak Pimnoo</cp:lastModifiedBy>
  <cp:revision>166</cp:revision>
  <cp:lastPrinted>2021-02-24T02:55:37Z</cp:lastPrinted>
  <dcterms:created xsi:type="dcterms:W3CDTF">2021-03-08T08:06:37Z</dcterms:created>
  <dcterms:modified xsi:type="dcterms:W3CDTF">2022-03-03T07:12:29Z</dcterms:modified>
</cp:coreProperties>
</file>